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8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>
        <p:scale>
          <a:sx n="75" d="100"/>
          <a:sy n="75" d="100"/>
        </p:scale>
        <p:origin x="1188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PräsiBert</a:t>
            </a:r>
            <a:r>
              <a:rPr lang="de-DE" dirty="0"/>
              <a:t/>
            </a:r>
            <a:br>
              <a:rPr lang="de-DE" dirty="0"/>
            </a:br>
            <a:r>
              <a:rPr lang="de-DE" sz="3600" dirty="0"/>
              <a:t>Ein verteiltes Präsentationssystem</a:t>
            </a:r>
            <a:endParaRPr lang="en-US" sz="3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66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Server-Client </a:t>
            </a:r>
          </a:p>
          <a:p>
            <a:r>
              <a:rPr lang="de-DE" dirty="0" smtClean="0"/>
              <a:t>Clients werden unterschieden in:</a:t>
            </a:r>
          </a:p>
          <a:p>
            <a:pPr lvl="1"/>
            <a:r>
              <a:rPr lang="de-DE" dirty="0" smtClean="0"/>
              <a:t>Master </a:t>
            </a:r>
            <a:r>
              <a:rPr lang="de-DE" dirty="0" smtClean="0">
                <a:sym typeface="Wingdings" panose="05000000000000000000" pitchFamily="2" charset="2"/>
              </a:rPr>
              <a:t> Vortragender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Listener</a:t>
            </a:r>
            <a:r>
              <a:rPr lang="de-DE" dirty="0" smtClean="0">
                <a:sym typeface="Wingdings" panose="05000000000000000000" pitchFamily="2" charset="2"/>
              </a:rPr>
              <a:t>  Zuhörer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Jeder Client kann Ausgabegerät sein</a:t>
            </a:r>
          </a:p>
          <a:p>
            <a:endParaRPr lang="de-DE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800" dirty="0" smtClean="0">
                <a:sym typeface="Wingdings" panose="05000000000000000000" pitchFamily="2" charset="2"/>
              </a:rPr>
              <a:t>Vorteil:</a:t>
            </a:r>
          </a:p>
          <a:p>
            <a:pPr marL="0" indent="0" algn="ctr">
              <a:buNone/>
            </a:pPr>
            <a:r>
              <a:rPr lang="de-DE" sz="2800" dirty="0" smtClean="0">
                <a:sym typeface="Wingdings" panose="05000000000000000000" pitchFamily="2" charset="2"/>
              </a:rPr>
              <a:t>Server kann </a:t>
            </a:r>
            <a:r>
              <a:rPr lang="de-DE" sz="2800" b="1" dirty="0" smtClean="0">
                <a:sym typeface="Wingdings" panose="05000000000000000000" pitchFamily="2" charset="2"/>
              </a:rPr>
              <a:t>unabhängig</a:t>
            </a:r>
            <a:r>
              <a:rPr lang="de-DE" sz="2800" dirty="0" smtClean="0">
                <a:sym typeface="Wingdings" panose="05000000000000000000" pitchFamily="2" charset="2"/>
              </a:rPr>
              <a:t> vom Vortragenden eingerichtet werden</a:t>
            </a:r>
          </a:p>
          <a:p>
            <a:pPr marL="0" indent="0" algn="ctr">
              <a:buNone/>
            </a:pPr>
            <a:r>
              <a:rPr lang="de-DE" sz="2800" dirty="0" smtClean="0">
                <a:sym typeface="Wingdings" panose="05000000000000000000" pitchFamily="2" charset="2"/>
              </a:rPr>
              <a:t>Server kann </a:t>
            </a:r>
            <a:r>
              <a:rPr lang="de-DE" sz="2800" b="1" dirty="0" smtClean="0">
                <a:sym typeface="Wingdings" panose="05000000000000000000" pitchFamily="2" charset="2"/>
              </a:rPr>
              <a:t>Plattformunabhängig</a:t>
            </a:r>
            <a:r>
              <a:rPr lang="de-DE" sz="2800" dirty="0" smtClean="0">
                <a:sym typeface="Wingdings" panose="05000000000000000000" pitchFamily="2" charset="2"/>
              </a:rPr>
              <a:t> implementiert werden</a:t>
            </a:r>
            <a:endParaRPr lang="de-DE" sz="2800" dirty="0">
              <a:sym typeface="Wingdings" panose="05000000000000000000" pitchFamily="2" charset="2"/>
            </a:endParaRPr>
          </a:p>
        </p:txBody>
      </p:sp>
      <p:cxnSp>
        <p:nvCxnSpPr>
          <p:cNvPr id="5" name="Gerader Verbinder 4"/>
          <p:cNvCxnSpPr/>
          <p:nvPr/>
        </p:nvCxnSpPr>
        <p:spPr>
          <a:xfrm>
            <a:off x="1800225" y="5308600"/>
            <a:ext cx="7543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9233" y="1152983"/>
            <a:ext cx="898398" cy="110232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2525" y="2299298"/>
            <a:ext cx="1479550" cy="11836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850" y="2727923"/>
            <a:ext cx="1479550" cy="118364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2727923"/>
            <a:ext cx="1479550" cy="1183640"/>
          </a:xfrm>
          <a:prstGeom prst="rect">
            <a:avLst/>
          </a:prstGeom>
        </p:spPr>
      </p:pic>
      <p:cxnSp>
        <p:nvCxnSpPr>
          <p:cNvPr id="11" name="Gerade Verbindung mit Pfeil 10"/>
          <p:cNvCxnSpPr/>
          <p:nvPr/>
        </p:nvCxnSpPr>
        <p:spPr>
          <a:xfrm flipH="1">
            <a:off x="7285512" y="1956796"/>
            <a:ext cx="667863" cy="53482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endCxn id="8" idx="0"/>
          </p:cNvCxnSpPr>
          <p:nvPr/>
        </p:nvCxnSpPr>
        <p:spPr>
          <a:xfrm>
            <a:off x="8393165" y="2328485"/>
            <a:ext cx="36460" cy="39943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9" idx="0"/>
          </p:cNvCxnSpPr>
          <p:nvPr/>
        </p:nvCxnSpPr>
        <p:spPr>
          <a:xfrm>
            <a:off x="9006362" y="2090866"/>
            <a:ext cx="1077438" cy="63705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5" y="951734"/>
            <a:ext cx="602580" cy="600977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039" y="750305"/>
            <a:ext cx="926530" cy="926530"/>
          </a:xfrm>
          <a:prstGeom prst="rect">
            <a:avLst/>
          </a:prstGeom>
        </p:spPr>
      </p:pic>
      <p:grpSp>
        <p:nvGrpSpPr>
          <p:cNvPr id="24" name="Gruppieren 23"/>
          <p:cNvGrpSpPr/>
          <p:nvPr/>
        </p:nvGrpSpPr>
        <p:grpSpPr>
          <a:xfrm>
            <a:off x="7988701" y="505398"/>
            <a:ext cx="762186" cy="762186"/>
            <a:chOff x="6337731" y="1634508"/>
            <a:chExt cx="762186" cy="762186"/>
          </a:xfrm>
        </p:grpSpPr>
        <p:sp>
          <p:nvSpPr>
            <p:cNvPr id="23" name="Ellipse 22"/>
            <p:cNvSpPr/>
            <p:nvPr/>
          </p:nvSpPr>
          <p:spPr>
            <a:xfrm>
              <a:off x="6477968" y="1772957"/>
              <a:ext cx="488062" cy="4880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731" y="1634508"/>
              <a:ext cx="762186" cy="762186"/>
            </a:xfrm>
            <a:prstGeom prst="rect">
              <a:avLst/>
            </a:prstGeom>
          </p:spPr>
        </p:pic>
      </p:grpSp>
      <p:pic>
        <p:nvPicPr>
          <p:cNvPr id="25" name="Grafik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095" y="3482938"/>
            <a:ext cx="1285409" cy="642705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01" y="3027692"/>
            <a:ext cx="1306249" cy="6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7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Präsentationsarchivierung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Präsentationen werde an den Server ausgeliefert</a:t>
            </a:r>
          </a:p>
          <a:p>
            <a:pPr lvl="1"/>
            <a:r>
              <a:rPr lang="de-DE" dirty="0" smtClean="0"/>
              <a:t>Zeitpunkt genaues </a:t>
            </a:r>
            <a:r>
              <a:rPr lang="de-DE" dirty="0" err="1" smtClean="0"/>
              <a:t>Logging</a:t>
            </a:r>
            <a:r>
              <a:rPr lang="de-DE" dirty="0" smtClean="0"/>
              <a:t> von Aktionen</a:t>
            </a:r>
            <a:endParaRPr lang="en-US" dirty="0" smtClean="0"/>
          </a:p>
          <a:p>
            <a:pPr lvl="2"/>
            <a:r>
              <a:rPr lang="de-DE" dirty="0" smtClean="0"/>
              <a:t>Wann war welche Slide</a:t>
            </a:r>
          </a:p>
          <a:p>
            <a:pPr lvl="2"/>
            <a:r>
              <a:rPr lang="de-DE" dirty="0" smtClean="0"/>
              <a:t>Wann wurde eine Frage gestellt</a:t>
            </a:r>
          </a:p>
          <a:p>
            <a:pPr lvl="2"/>
            <a:r>
              <a:rPr lang="de-DE" dirty="0" smtClean="0"/>
              <a:t>Wann kamen Zuhörer hinzu/verließen die Präsentation</a:t>
            </a:r>
          </a:p>
          <a:p>
            <a:r>
              <a:rPr lang="de-DE" dirty="0" smtClean="0"/>
              <a:t>Audiomittschnitt des </a:t>
            </a:r>
            <a:r>
              <a:rPr lang="de-DE" b="1" dirty="0" smtClean="0"/>
              <a:t>Vortrags</a:t>
            </a:r>
            <a:r>
              <a:rPr lang="de-DE" dirty="0" smtClean="0"/>
              <a:t> wird an Server Ausgeliefert</a:t>
            </a:r>
          </a:p>
          <a:p>
            <a:r>
              <a:rPr lang="de-DE" dirty="0" smtClean="0"/>
              <a:t>Audiomittschnitt der jeweiligen </a:t>
            </a:r>
            <a:r>
              <a:rPr lang="de-DE" b="1" dirty="0" smtClean="0"/>
              <a:t>Fragesteller</a:t>
            </a:r>
          </a:p>
          <a:p>
            <a:pPr lvl="1"/>
            <a:r>
              <a:rPr lang="de-DE" dirty="0" smtClean="0"/>
              <a:t>Audio-</a:t>
            </a:r>
            <a:r>
              <a:rPr lang="de-DE" dirty="0" err="1" smtClean="0"/>
              <a:t>Footage</a:t>
            </a:r>
            <a:r>
              <a:rPr lang="de-DE" dirty="0" smtClean="0"/>
              <a:t> kann zusammen mit Präsentation zu einer ablaufgetreuen </a:t>
            </a:r>
            <a:r>
              <a:rPr lang="de-DE" b="1" dirty="0" smtClean="0"/>
              <a:t>Video-</a:t>
            </a:r>
            <a:r>
              <a:rPr lang="de-DE" b="1" dirty="0" err="1" smtClean="0"/>
              <a:t>Slideshow</a:t>
            </a:r>
            <a:r>
              <a:rPr lang="de-DE" b="1" dirty="0" smtClean="0"/>
              <a:t> </a:t>
            </a:r>
            <a:r>
              <a:rPr lang="de-DE" dirty="0" smtClean="0"/>
              <a:t>geschnitten werden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(zukünftig)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5" y="3867149"/>
            <a:ext cx="2228849" cy="222884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03" y="1717658"/>
            <a:ext cx="1949821" cy="19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00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Sicht des Vortragenden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Einfach und Komfortabel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9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470" y="2657227"/>
            <a:ext cx="1761887" cy="292128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0" y="1981199"/>
            <a:ext cx="2573725" cy="4267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45" y="2562224"/>
            <a:ext cx="1771880" cy="30162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Verteilung der Präsentation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Einfache Auswahl</a:t>
            </a:r>
          </a:p>
          <a:p>
            <a:r>
              <a:rPr lang="de-DE" dirty="0" smtClean="0"/>
              <a:t>Automatische Verteilung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00" y="1981199"/>
            <a:ext cx="25737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5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Presenter</a:t>
            </a:r>
            <a:r>
              <a:rPr lang="de-DE" dirty="0" smtClean="0"/>
              <a:t>“-Funktionen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03312" y="2052918"/>
            <a:ext cx="10174287" cy="4195481"/>
          </a:xfrm>
        </p:spPr>
        <p:txBody>
          <a:bodyPr/>
          <a:lstStyle/>
          <a:p>
            <a:pPr marL="0" indent="0" algn="ctr">
              <a:buNone/>
            </a:pPr>
            <a:r>
              <a:rPr lang="de-DE" sz="3200" dirty="0" err="1" smtClean="0"/>
              <a:t>Touchsteuerung</a:t>
            </a:r>
            <a:r>
              <a:rPr lang="de-DE" sz="3200" dirty="0" smtClean="0"/>
              <a:t> vs. Gestensteuerung</a:t>
            </a:r>
            <a:endParaRPr lang="en-US" sz="3200" dirty="0" smtClean="0"/>
          </a:p>
          <a:p>
            <a:pPr marL="57150" indent="0" algn="ctr">
              <a:buNone/>
            </a:pPr>
            <a:r>
              <a:rPr lang="de-DE" sz="3000" dirty="0" smtClean="0"/>
              <a:t>Klassisch  vs. </a:t>
            </a:r>
            <a:r>
              <a:rPr lang="de-DE" sz="3000" dirty="0" err="1" smtClean="0"/>
              <a:t>Handsfree</a:t>
            </a:r>
            <a:endParaRPr lang="de-DE" sz="30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820" y="3667078"/>
            <a:ext cx="1313089" cy="223528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50" y="3285770"/>
            <a:ext cx="1907313" cy="316229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87" y="3667078"/>
            <a:ext cx="1313089" cy="223528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17" y="3285770"/>
            <a:ext cx="1907313" cy="316229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8" y="5296021"/>
            <a:ext cx="2381582" cy="266737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26" y="2980936"/>
            <a:ext cx="4381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8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0" y="1392507"/>
            <a:ext cx="2317878" cy="398216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57297"/>
            <a:ext cx="3372225" cy="55911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Publikumsfrage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Direktes Haptisches Feedback</a:t>
            </a:r>
          </a:p>
          <a:p>
            <a:r>
              <a:rPr lang="de-DE" dirty="0" smtClean="0"/>
              <a:t>Einfache Verwaltung von Anfragen</a:t>
            </a:r>
          </a:p>
          <a:p>
            <a:pPr lvl="1"/>
            <a:r>
              <a:rPr lang="de-DE" dirty="0" smtClean="0"/>
              <a:t>Sequentielle Beantwortung</a:t>
            </a:r>
          </a:p>
          <a:p>
            <a:pPr lvl="1"/>
            <a:r>
              <a:rPr lang="de-DE" dirty="0" smtClean="0"/>
              <a:t>„Mute“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71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Sicht des Zuhörers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Bequem und einfach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2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44" y="3897339"/>
            <a:ext cx="2947238" cy="177956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57" y="2305050"/>
            <a:ext cx="1778296" cy="2948496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Einfaches Verfolgen &amp; Archivieren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Hoch- und Querformat</a:t>
            </a:r>
          </a:p>
          <a:p>
            <a:r>
              <a:rPr lang="de-DE" dirty="0" smtClean="0"/>
              <a:t>Folien werden synchron angesprungen</a:t>
            </a:r>
          </a:p>
          <a:p>
            <a:r>
              <a:rPr lang="de-DE" dirty="0" smtClean="0"/>
              <a:t>Präsentation wird lokal abgespeichert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031" y="1712373"/>
            <a:ext cx="2573725" cy="42672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13076" y="2686051"/>
            <a:ext cx="2573725" cy="42672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04" y="2152490"/>
            <a:ext cx="1318986" cy="131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44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17" y="4039223"/>
            <a:ext cx="2988417" cy="17795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 leicht gemacht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200" dirty="0" smtClean="0"/>
              <a:t>„Ein-Klick“ Frage</a:t>
            </a:r>
            <a:endParaRPr lang="en-US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94" y="4039224"/>
            <a:ext cx="2947238" cy="177956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5826" y="2827936"/>
            <a:ext cx="2573725" cy="42672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81060" y="2827937"/>
            <a:ext cx="25737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82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Sicht des Entwickler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Strukturiert und Modular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5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Plattform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BB Z10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0" y="952500"/>
            <a:ext cx="7947773" cy="635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0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Technische Umsetzung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Aufbau Software (Modular)</a:t>
            </a:r>
          </a:p>
          <a:p>
            <a:r>
              <a:rPr lang="de-DE" dirty="0" smtClean="0"/>
              <a:t>Fallbeispiel</a:t>
            </a:r>
          </a:p>
          <a:p>
            <a:pPr lvl="1"/>
            <a:r>
              <a:rPr lang="de-DE" dirty="0" smtClean="0"/>
              <a:t>Gestensteuerung</a:t>
            </a:r>
          </a:p>
          <a:p>
            <a:pPr lvl="1"/>
            <a:r>
              <a:rPr lang="de-DE" dirty="0" smtClean="0"/>
              <a:t>Redeanfrage (Sequenzdiagramm)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22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Teamarbeit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Spezifikation</a:t>
            </a:r>
          </a:p>
          <a:p>
            <a:r>
              <a:rPr lang="de-DE" dirty="0" smtClean="0"/>
              <a:t>Arbeitspakete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04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3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</a:t>
            </a:r>
            <a:br>
              <a:rPr lang="de-DE" dirty="0" smtClean="0"/>
            </a:br>
            <a:r>
              <a:rPr lang="de-DE" dirty="0" smtClean="0"/>
              <a:t>für Ihre Aufmerksamkeit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 smtClean="0"/>
              <a:t>Weitere Fragen?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7146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Szenario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smtClean="0"/>
              <a:t>Vorträge</a:t>
            </a:r>
          </a:p>
          <a:p>
            <a:pPr marL="0" indent="0" algn="ctr">
              <a:buNone/>
            </a:pPr>
            <a:r>
              <a:rPr lang="de-DE" dirty="0" smtClean="0"/>
              <a:t>auf </a:t>
            </a:r>
          </a:p>
          <a:p>
            <a:pPr marL="0" indent="0" algn="ctr">
              <a:buNone/>
            </a:pPr>
            <a:r>
              <a:rPr lang="de-DE" b="1" dirty="0" smtClean="0"/>
              <a:t>mittelgroßen bis großen</a:t>
            </a:r>
          </a:p>
          <a:p>
            <a:pPr marL="0" indent="0" algn="ctr">
              <a:buNone/>
            </a:pPr>
            <a:r>
              <a:rPr lang="de-DE" dirty="0" smtClean="0"/>
              <a:t>Veranstaltungen</a:t>
            </a:r>
          </a:p>
          <a:p>
            <a:pPr marL="0" indent="0" algn="ctr">
              <a:buNone/>
            </a:pPr>
            <a:endParaRPr lang="de-DE" dirty="0"/>
          </a:p>
          <a:p>
            <a:pPr algn="ctr"/>
            <a:r>
              <a:rPr lang="de-DE" dirty="0" smtClean="0"/>
              <a:t>Kongress</a:t>
            </a:r>
          </a:p>
          <a:p>
            <a:pPr algn="ctr"/>
            <a:r>
              <a:rPr lang="de-DE" dirty="0" smtClean="0"/>
              <a:t>Messen</a:t>
            </a:r>
          </a:p>
          <a:p>
            <a:pPr algn="ctr"/>
            <a:r>
              <a:rPr lang="de-DE" dirty="0" smtClean="0"/>
              <a:t>Vorlesungen</a:t>
            </a:r>
          </a:p>
          <a:p>
            <a:pPr algn="ctr"/>
            <a:r>
              <a:rPr lang="de-DE" dirty="0" smtClean="0"/>
              <a:t>Seminare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0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4400" b="1" dirty="0" smtClean="0"/>
              <a:t>4 </a:t>
            </a:r>
            <a:r>
              <a:rPr lang="de-DE" sz="3200" dirty="0" smtClean="0"/>
              <a:t>Steakholder</a:t>
            </a:r>
          </a:p>
          <a:p>
            <a:pPr marL="0" indent="0" algn="ctr">
              <a:buNone/>
            </a:pPr>
            <a:endParaRPr lang="de-DE" sz="3200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de-DE" sz="3200" dirty="0" smtClean="0"/>
              <a:t>Veranstalter vs. Vortragender vs. Zuhörer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de-DE" sz="3200" dirty="0" smtClean="0"/>
              <a:t>Entwickler</a:t>
            </a:r>
          </a:p>
          <a:p>
            <a:pPr algn="ctr"/>
            <a:endParaRPr lang="de-DE" sz="3200" dirty="0" smtClean="0"/>
          </a:p>
        </p:txBody>
      </p:sp>
    </p:spTree>
    <p:extLst>
      <p:ext uri="{BB962C8B-B14F-4D97-AF65-F5344CB8AC3E}">
        <p14:creationId xmlns:p14="http://schemas.microsoft.com/office/powerpoint/2010/main" val="1061746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Veranstalter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Infrastruktur</a:t>
            </a:r>
          </a:p>
          <a:p>
            <a:pPr lvl="1"/>
            <a:r>
              <a:rPr lang="de-DE" dirty="0" smtClean="0"/>
              <a:t>Einrichtung</a:t>
            </a:r>
          </a:p>
          <a:p>
            <a:pPr lvl="1"/>
            <a:r>
              <a:rPr lang="de-DE" dirty="0" smtClean="0"/>
              <a:t>Wartung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774" y="1853248"/>
            <a:ext cx="4764426" cy="32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7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Veranstalter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Infrastruktur</a:t>
            </a:r>
          </a:p>
          <a:p>
            <a:pPr lvl="1"/>
            <a:r>
              <a:rPr lang="de-DE" dirty="0" smtClean="0"/>
              <a:t>Einrichtung</a:t>
            </a:r>
          </a:p>
          <a:p>
            <a:pPr lvl="1"/>
            <a:r>
              <a:rPr lang="de-DE" dirty="0" smtClean="0"/>
              <a:t>Wartung</a:t>
            </a:r>
          </a:p>
          <a:p>
            <a:r>
              <a:rPr lang="de-DE" dirty="0" smtClean="0"/>
              <a:t>Präsentierte Inhalte</a:t>
            </a:r>
          </a:p>
          <a:p>
            <a:pPr lvl="1"/>
            <a:r>
              <a:rPr lang="de-DE" dirty="0" smtClean="0"/>
              <a:t>Verwaltung</a:t>
            </a:r>
          </a:p>
          <a:p>
            <a:pPr lvl="1"/>
            <a:r>
              <a:rPr lang="de-DE" dirty="0" smtClean="0"/>
              <a:t>Verteilung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558" y="1573591"/>
            <a:ext cx="4763585" cy="37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4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Vortragender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Unkomplizierte Verteilung der Präsentation</a:t>
            </a:r>
          </a:p>
          <a:p>
            <a:r>
              <a:rPr lang="de-DE" dirty="0" smtClean="0"/>
              <a:t>„</a:t>
            </a:r>
            <a:r>
              <a:rPr lang="de-DE" dirty="0" err="1" smtClean="0"/>
              <a:t>Presenter</a:t>
            </a:r>
            <a:r>
              <a:rPr lang="de-DE" dirty="0" smtClean="0"/>
              <a:t>“</a:t>
            </a:r>
          </a:p>
          <a:p>
            <a:r>
              <a:rPr lang="de-DE" dirty="0" smtClean="0"/>
              <a:t>Einfaches Management von Fragen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846" y="1552575"/>
            <a:ext cx="4847981" cy="3781425"/>
          </a:xfrm>
          <a:prstGeom prst="rect">
            <a:avLst/>
          </a:prstGeom>
        </p:spPr>
      </p:pic>
      <p:sp>
        <p:nvSpPr>
          <p:cNvPr id="5" name="Wolkenförmige Legende 4"/>
          <p:cNvSpPr/>
          <p:nvPr/>
        </p:nvSpPr>
        <p:spPr>
          <a:xfrm>
            <a:off x="4486275" y="3876675"/>
            <a:ext cx="3590925" cy="2238375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3800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4079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Zuhörer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Archivierung der Präsentation</a:t>
            </a:r>
          </a:p>
          <a:p>
            <a:r>
              <a:rPr lang="de-DE" dirty="0" smtClean="0"/>
              <a:t>Einfaches Fragestellen</a:t>
            </a:r>
          </a:p>
          <a:p>
            <a:r>
              <a:rPr lang="de-DE" dirty="0" smtClean="0"/>
              <a:t>Kommen und gehen – verschiedene Vorträge</a:t>
            </a:r>
          </a:p>
          <a:p>
            <a:r>
              <a:rPr lang="de-DE" dirty="0" smtClean="0"/>
              <a:t>Einfaches mitverfolgen</a:t>
            </a:r>
          </a:p>
          <a:p>
            <a:pPr lvl="1"/>
            <a:r>
              <a:rPr lang="de-DE" dirty="0" smtClean="0"/>
              <a:t>Möglicherweise außerhalb direkter Sichtweite zum Vortrag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04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Sicht des Veranstalters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Flexibel und zentral verwaltet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830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254</Words>
  <Application>Microsoft Office PowerPoint</Application>
  <PresentationFormat>Breitbild</PresentationFormat>
  <Paragraphs>96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Wingdings</vt:lpstr>
      <vt:lpstr>Wingdings 3</vt:lpstr>
      <vt:lpstr>Ion</vt:lpstr>
      <vt:lpstr>PräsiBert Ein verteiltes Präsentationssystem</vt:lpstr>
      <vt:lpstr>Plattform</vt:lpstr>
      <vt:lpstr>Szenario</vt:lpstr>
      <vt:lpstr>Anforderungen</vt:lpstr>
      <vt:lpstr>Veranstalter</vt:lpstr>
      <vt:lpstr>Veranstalter</vt:lpstr>
      <vt:lpstr>Vortragender</vt:lpstr>
      <vt:lpstr>Zuhörer</vt:lpstr>
      <vt:lpstr>Sicht des Veranstalters</vt:lpstr>
      <vt:lpstr>Architektur</vt:lpstr>
      <vt:lpstr>Präsentationsarchivierung</vt:lpstr>
      <vt:lpstr>Sicht des Vortragenden</vt:lpstr>
      <vt:lpstr>Verteilung der Präsentation</vt:lpstr>
      <vt:lpstr>„Presenter“-Funktionen</vt:lpstr>
      <vt:lpstr>Publikumsfrage</vt:lpstr>
      <vt:lpstr>Sicht des Zuhörers</vt:lpstr>
      <vt:lpstr>Einfaches Verfolgen &amp; Archivieren</vt:lpstr>
      <vt:lpstr>Fragen leicht gemacht</vt:lpstr>
      <vt:lpstr>Sicht des Entwickler</vt:lpstr>
      <vt:lpstr>Technische Umsetzung</vt:lpstr>
      <vt:lpstr>Teamarbeit</vt:lpstr>
      <vt:lpstr>PowerPoint-Präsentation</vt:lpstr>
      <vt:lpstr>Vielen Dank für Ihre Aufmerksamkeit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PräsiBert Ein verteiltes Präsentationssystem</dc:title>
  <dc:creator>JCB</dc:creator>
  <cp:lastModifiedBy>JCB</cp:lastModifiedBy>
  <cp:revision>22</cp:revision>
  <dcterms:created xsi:type="dcterms:W3CDTF">2015-07-12T18:07:37Z</dcterms:created>
  <dcterms:modified xsi:type="dcterms:W3CDTF">2015-07-12T19:30:52Z</dcterms:modified>
</cp:coreProperties>
</file>